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0" r:id="rId3"/>
    <p:sldId id="258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Projeto Integrador V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Daniel </a:t>
            </a:r>
            <a:r>
              <a:rPr lang="pt-BR" dirty="0" err="1" smtClean="0"/>
              <a:t>Klostermann</a:t>
            </a:r>
            <a:r>
              <a:rPr lang="pt-BR" dirty="0" smtClean="0"/>
              <a:t> </a:t>
            </a:r>
            <a:r>
              <a:rPr lang="pt-BR" dirty="0" err="1" smtClean="0"/>
              <a:t>Fosquerau</a:t>
            </a:r>
            <a:endParaRPr lang="pt-BR" dirty="0" smtClean="0"/>
          </a:p>
          <a:p>
            <a:r>
              <a:rPr lang="pt-BR" dirty="0" smtClean="0"/>
              <a:t>Leonardo Sampaio dos Santos</a:t>
            </a:r>
          </a:p>
        </p:txBody>
      </p:sp>
    </p:spTree>
    <p:extLst>
      <p:ext uri="{BB962C8B-B14F-4D97-AF65-F5344CB8AC3E}">
        <p14:creationId xmlns:p14="http://schemas.microsoft.com/office/powerpoint/2010/main" val="100356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Lugar Escolhido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Mega</a:t>
            </a:r>
            <a:r>
              <a:rPr lang="pt-BR" dirty="0" smtClean="0"/>
              <a:t> Arena X5 – Mooca, Zona leste de São Paulo;</a:t>
            </a:r>
          </a:p>
          <a:p>
            <a:endParaRPr lang="pt-BR" dirty="0" smtClean="0"/>
          </a:p>
          <a:p>
            <a:r>
              <a:rPr lang="pt-BR" dirty="0" smtClean="0"/>
              <a:t>Capacidade 2000 pessoas;</a:t>
            </a:r>
          </a:p>
          <a:p>
            <a:endParaRPr lang="pt-BR" dirty="0" smtClean="0"/>
          </a:p>
          <a:p>
            <a:r>
              <a:rPr lang="pt-BR" dirty="0" smtClean="0"/>
              <a:t>Dimensões aproximadas 90m x 65m = 5.850m²;</a:t>
            </a:r>
          </a:p>
          <a:p>
            <a:endParaRPr lang="pt-BR" dirty="0"/>
          </a:p>
          <a:p>
            <a:r>
              <a:rPr lang="pt-BR" dirty="0" smtClean="0"/>
              <a:t>Utilizado para eventos de e-Sports de competições de grande e também como uma grande </a:t>
            </a:r>
            <a:r>
              <a:rPr lang="pt-BR" dirty="0" err="1" smtClean="0"/>
              <a:t>lan</a:t>
            </a:r>
            <a:r>
              <a:rPr lang="pt-BR" dirty="0" smtClean="0"/>
              <a:t> </a:t>
            </a:r>
            <a:r>
              <a:rPr lang="pt-BR" dirty="0" err="1" smtClean="0"/>
              <a:t>house</a:t>
            </a:r>
            <a:r>
              <a:rPr lang="pt-BR" dirty="0" smtClean="0"/>
              <a:t> de jogos;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83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0153"/>
            <a:ext cx="9458114" cy="6635927"/>
          </a:xfrm>
        </p:spPr>
      </p:pic>
    </p:spTree>
    <p:extLst>
      <p:ext uri="{BB962C8B-B14F-4D97-AF65-F5344CB8AC3E}">
        <p14:creationId xmlns:p14="http://schemas.microsoft.com/office/powerpoint/2010/main" val="271431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8" y="2420984"/>
            <a:ext cx="11323066" cy="2190228"/>
          </a:xfrm>
        </p:spPr>
      </p:pic>
    </p:spTree>
    <p:extLst>
      <p:ext uri="{BB962C8B-B14F-4D97-AF65-F5344CB8AC3E}">
        <p14:creationId xmlns:p14="http://schemas.microsoft.com/office/powerpoint/2010/main" val="128449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571500"/>
            <a:ext cx="923544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85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80</TotalTime>
  <Words>55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Calisto MT</vt:lpstr>
      <vt:lpstr>Trebuchet MS</vt:lpstr>
      <vt:lpstr>Wingdings 2</vt:lpstr>
      <vt:lpstr>Ardósia</vt:lpstr>
      <vt:lpstr>Projeto Integrador V </vt:lpstr>
      <vt:lpstr>Lugar Escolhido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 V</dc:title>
  <dc:creator>Daniel</dc:creator>
  <cp:lastModifiedBy>Daniel</cp:lastModifiedBy>
  <cp:revision>6</cp:revision>
  <dcterms:created xsi:type="dcterms:W3CDTF">2018-06-27T21:59:52Z</dcterms:created>
  <dcterms:modified xsi:type="dcterms:W3CDTF">2018-06-27T23:20:28Z</dcterms:modified>
</cp:coreProperties>
</file>